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BE12-7B3A-4F49-89D7-F1C896056402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13673CB-CBEF-4CAC-ADF3-C6A9FE3290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BE12-7B3A-4F49-89D7-F1C896056402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3CB-CBEF-4CAC-ADF3-C6A9FE3290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BE12-7B3A-4F49-89D7-F1C896056402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3CB-CBEF-4CAC-ADF3-C6A9FE3290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BE12-7B3A-4F49-89D7-F1C896056402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3CB-CBEF-4CAC-ADF3-C6A9FE3290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BE12-7B3A-4F49-89D7-F1C896056402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13673CB-CBEF-4CAC-ADF3-C6A9FE3290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BE12-7B3A-4F49-89D7-F1C896056402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3CB-CBEF-4CAC-ADF3-C6A9FE3290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BE12-7B3A-4F49-89D7-F1C896056402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3CB-CBEF-4CAC-ADF3-C6A9FE3290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BE12-7B3A-4F49-89D7-F1C896056402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3CB-CBEF-4CAC-ADF3-C6A9FE3290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BE12-7B3A-4F49-89D7-F1C896056402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3CB-CBEF-4CAC-ADF3-C6A9FE3290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BE12-7B3A-4F49-89D7-F1C896056402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3CB-CBEF-4CAC-ADF3-C6A9FE3290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BE12-7B3A-4F49-89D7-F1C896056402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13673CB-CBEF-4CAC-ADF3-C6A9FE3290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0D9BE12-7B3A-4F49-89D7-F1C896056402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13673CB-CBEF-4CAC-ADF3-C6A9FE3290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Nature of Management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1. Management as a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US" dirty="0" smtClean="0"/>
              <a:t>Science </a:t>
            </a:r>
            <a:r>
              <a:rPr lang="en-US" dirty="0"/>
              <a:t>as a discipline has the following characteristics:</a:t>
            </a:r>
          </a:p>
          <a:p>
            <a:pPr algn="just">
              <a:buNone/>
            </a:pPr>
            <a:r>
              <a:rPr lang="en-US" b="1" i="1" dirty="0" err="1"/>
              <a:t>i</a:t>
            </a:r>
            <a:r>
              <a:rPr lang="en-US" b="1" dirty="0"/>
              <a:t>.</a:t>
            </a:r>
            <a:r>
              <a:rPr lang="en-US" dirty="0"/>
              <a:t> Systematic body of </a:t>
            </a:r>
            <a:r>
              <a:rPr lang="en-US" dirty="0" smtClean="0"/>
              <a:t>knowledge</a:t>
            </a:r>
          </a:p>
          <a:p>
            <a:pPr algn="just">
              <a:buNone/>
            </a:pPr>
            <a:r>
              <a:rPr lang="en-US" b="1" i="1" dirty="0" smtClean="0"/>
              <a:t>ii</a:t>
            </a:r>
            <a:r>
              <a:rPr lang="en-US" b="1" dirty="0"/>
              <a:t>.</a:t>
            </a:r>
            <a:r>
              <a:rPr lang="en-US" dirty="0"/>
              <a:t> Principles based on </a:t>
            </a:r>
            <a:r>
              <a:rPr lang="en-US" dirty="0" smtClean="0"/>
              <a:t>experimentation</a:t>
            </a:r>
          </a:p>
          <a:p>
            <a:pPr algn="just">
              <a:buNone/>
            </a:pPr>
            <a:r>
              <a:rPr lang="en-US" b="1" i="1" dirty="0" smtClean="0"/>
              <a:t>iii</a:t>
            </a:r>
            <a:r>
              <a:rPr lang="en-US" b="1" dirty="0"/>
              <a:t>.</a:t>
            </a:r>
            <a:r>
              <a:rPr lang="en-US" dirty="0"/>
              <a:t> Universal validity of the laws and principles</a:t>
            </a:r>
          </a:p>
          <a:p>
            <a:pPr algn="just">
              <a:buNone/>
            </a:pPr>
            <a:r>
              <a:rPr lang="en-US" b="1" dirty="0"/>
              <a:t>Management satisfies these requirements to a certain extent:</a:t>
            </a:r>
          </a:p>
          <a:p>
            <a:pPr algn="just">
              <a:buNone/>
            </a:pPr>
            <a:r>
              <a:rPr lang="en-US" b="1" i="1" dirty="0" err="1"/>
              <a:t>i</a:t>
            </a:r>
            <a:r>
              <a:rPr lang="en-US" b="1" dirty="0"/>
              <a:t>.</a:t>
            </a:r>
            <a:r>
              <a:rPr lang="en-US" dirty="0"/>
              <a:t> Management is a systematic body of knowledge with its own theories and </a:t>
            </a:r>
            <a:r>
              <a:rPr lang="en-US" dirty="0" smtClean="0"/>
              <a:t>principles.</a:t>
            </a:r>
            <a:endParaRPr lang="en-US" dirty="0"/>
          </a:p>
          <a:p>
            <a:pPr algn="just">
              <a:buNone/>
            </a:pPr>
            <a:r>
              <a:rPr lang="en-US" b="1" i="1" dirty="0" smtClean="0"/>
              <a:t>ii</a:t>
            </a:r>
            <a:r>
              <a:rPr lang="en-US" b="1" dirty="0"/>
              <a:t>.</a:t>
            </a:r>
            <a:r>
              <a:rPr lang="en-US" dirty="0"/>
              <a:t> The principles of management also evolved through repeated experimentation. But since management deals with humans, the outcome of the experiments is significantly </a:t>
            </a:r>
            <a:r>
              <a:rPr lang="en-US" dirty="0" smtClean="0"/>
              <a:t>unpredictable.</a:t>
            </a:r>
          </a:p>
          <a:p>
            <a:pPr algn="just">
              <a:buNone/>
            </a:pPr>
            <a:r>
              <a:rPr lang="en-US" b="1" i="1" dirty="0" smtClean="0"/>
              <a:t>iii</a:t>
            </a:r>
            <a:r>
              <a:rPr lang="en-US" b="1" dirty="0"/>
              <a:t>.</a:t>
            </a:r>
            <a:r>
              <a:rPr lang="en-US" dirty="0"/>
              <a:t> The principles of management do not have a universal applicability and need modification under different circumstances.</a:t>
            </a:r>
          </a:p>
          <a:p>
            <a:pPr algn="just">
              <a:buNone/>
            </a:pPr>
            <a:r>
              <a:rPr lang="en-US" dirty="0"/>
              <a:t>Thus, it can be said that management is not an exact science. It is a social science as it deals with humans or in the words of Ernest Dale – ‘Management is a soft science’.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2. Management as an 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dirty="0" smtClean="0"/>
              <a:t>Art implies application of knowledge. It is highly personalized activity to achieve desired goals. Since, art varies from person to person it is prone to failure.</a:t>
            </a:r>
          </a:p>
          <a:p>
            <a:pPr algn="just">
              <a:buNone/>
            </a:pPr>
            <a:r>
              <a:rPr lang="en-US" dirty="0" smtClean="0"/>
              <a:t>Just like any other art:</a:t>
            </a:r>
          </a:p>
          <a:p>
            <a:pPr algn="just">
              <a:buNone/>
            </a:pPr>
            <a:r>
              <a:rPr lang="en-US" b="1" i="1" dirty="0" err="1" smtClean="0"/>
              <a:t>i</a:t>
            </a:r>
            <a:r>
              <a:rPr lang="en-US" b="1" dirty="0" smtClean="0"/>
              <a:t>.</a:t>
            </a:r>
            <a:r>
              <a:rPr lang="en-US" dirty="0" smtClean="0"/>
              <a:t> Management is also application of knowledge in different situations.</a:t>
            </a:r>
          </a:p>
          <a:p>
            <a:pPr algn="just">
              <a:buNone/>
            </a:pPr>
            <a:r>
              <a:rPr lang="en-US" b="1" i="1" dirty="0" smtClean="0"/>
              <a:t>ii</a:t>
            </a:r>
            <a:r>
              <a:rPr lang="en-US" b="1" dirty="0" smtClean="0"/>
              <a:t>.</a:t>
            </a:r>
            <a:r>
              <a:rPr lang="en-US" dirty="0" smtClean="0"/>
              <a:t> Management is a highly personalized activity and varies from manager to manager. Thus, management is also prone to failure.</a:t>
            </a:r>
          </a:p>
          <a:p>
            <a:pPr algn="just">
              <a:buNone/>
            </a:pPr>
            <a:r>
              <a:rPr lang="en-US" b="1" i="1" dirty="0" smtClean="0"/>
              <a:t>iii</a:t>
            </a:r>
            <a:r>
              <a:rPr lang="en-US" b="1" dirty="0" smtClean="0"/>
              <a:t>.</a:t>
            </a:r>
            <a:r>
              <a:rPr lang="en-US" dirty="0" smtClean="0"/>
              <a:t> Management is action-oriented to achieve organizational objectives.</a:t>
            </a:r>
          </a:p>
          <a:p>
            <a:pPr algn="just">
              <a:buNone/>
            </a:pPr>
            <a:r>
              <a:rPr lang="en-US" dirty="0" smtClean="0"/>
              <a:t>Thus, management is a perfect art or rather a fine art.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3. Management as a Profession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dirty="0" smtClean="0"/>
              <a:t>According to McFarland, various characteristics of a professional activity are:</a:t>
            </a:r>
          </a:p>
          <a:p>
            <a:pPr algn="just">
              <a:buNone/>
            </a:pPr>
            <a:r>
              <a:rPr lang="en-US" b="1" i="1" dirty="0" err="1" smtClean="0"/>
              <a:t>i</a:t>
            </a:r>
            <a:r>
              <a:rPr lang="en-US" b="1" dirty="0" smtClean="0"/>
              <a:t>.</a:t>
            </a:r>
            <a:r>
              <a:rPr lang="en-US" dirty="0" smtClean="0"/>
              <a:t> Based on special skills and knowledge</a:t>
            </a:r>
          </a:p>
          <a:p>
            <a:pPr algn="just">
              <a:buNone/>
            </a:pPr>
            <a:r>
              <a:rPr lang="en-US" b="1" i="1" dirty="0" smtClean="0"/>
              <a:t>ii</a:t>
            </a:r>
            <a:r>
              <a:rPr lang="en-US" b="1" dirty="0" smtClean="0"/>
              <a:t>.</a:t>
            </a:r>
            <a:r>
              <a:rPr lang="en-US" dirty="0" smtClean="0"/>
              <a:t> Formal methods of acquiring these skills.</a:t>
            </a:r>
          </a:p>
          <a:p>
            <a:pPr algn="just">
              <a:buNone/>
            </a:pPr>
            <a:r>
              <a:rPr lang="en-US" b="1" i="1" dirty="0" smtClean="0"/>
              <a:t>iii</a:t>
            </a:r>
            <a:r>
              <a:rPr lang="en-US" b="1" dirty="0" smtClean="0"/>
              <a:t>.</a:t>
            </a:r>
            <a:r>
              <a:rPr lang="en-US" dirty="0" smtClean="0"/>
              <a:t> An apex body which issues guidelines for professionalization of the occupation.</a:t>
            </a:r>
          </a:p>
          <a:p>
            <a:pPr algn="just">
              <a:buNone/>
            </a:pPr>
            <a:r>
              <a:rPr lang="en-US" b="1" i="1" dirty="0" smtClean="0"/>
              <a:t>iv</a:t>
            </a:r>
            <a:r>
              <a:rPr lang="en-US" b="1" dirty="0" smtClean="0"/>
              <a:t>.</a:t>
            </a:r>
            <a:r>
              <a:rPr lang="en-US" dirty="0" smtClean="0"/>
              <a:t> A uniform code of conduct to regulate the members.</a:t>
            </a:r>
          </a:p>
          <a:p>
            <a:pPr algn="just">
              <a:buNone/>
            </a:pPr>
            <a:r>
              <a:rPr lang="en-US" b="1" i="1" dirty="0" smtClean="0"/>
              <a:t>v</a:t>
            </a:r>
            <a:r>
              <a:rPr lang="en-US" b="1" dirty="0" smtClean="0"/>
              <a:t>.</a:t>
            </a:r>
            <a:r>
              <a:rPr lang="en-US" dirty="0" smtClean="0"/>
              <a:t> Providing service for a fee.</a:t>
            </a:r>
          </a:p>
          <a:p>
            <a:pPr algn="just">
              <a:buNone/>
            </a:pPr>
            <a:r>
              <a:rPr lang="en-US" b="1" i="1" dirty="0" smtClean="0"/>
              <a:t>vi</a:t>
            </a:r>
            <a:r>
              <a:rPr lang="en-US" b="1" dirty="0" smtClean="0"/>
              <a:t>.</a:t>
            </a:r>
            <a:r>
              <a:rPr lang="en-US" dirty="0" smtClean="0"/>
              <a:t> Social responsibility.</a:t>
            </a:r>
          </a:p>
          <a:p>
            <a:pPr algn="just">
              <a:buNone/>
            </a:pPr>
            <a:r>
              <a:rPr lang="en-US" dirty="0" smtClean="0"/>
              <a:t>Management is a professional activity like doctors and lawyers. Although every organization tries to design their ethical codes of behavior individually, there is absence of a uniform code of conduct.</a:t>
            </a:r>
          </a:p>
          <a:p>
            <a:pPr algn="just">
              <a:buNone/>
            </a:pPr>
            <a:r>
              <a:rPr lang="en-US" dirty="0" smtClean="0"/>
              <a:t>Thus, management can be considered as a developing profession.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</TotalTime>
  <Words>84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Equity</vt:lpstr>
      <vt:lpstr>Nature of Management</vt:lpstr>
      <vt:lpstr>1. Management as a Science</vt:lpstr>
      <vt:lpstr>2. Management as an Art</vt:lpstr>
      <vt:lpstr>3. Management as a Profession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Nature of Management</dc:title>
  <dc:creator>Hp</dc:creator>
  <cp:lastModifiedBy>Hp</cp:lastModifiedBy>
  <cp:revision>2</cp:revision>
  <dcterms:created xsi:type="dcterms:W3CDTF">2024-10-17T14:18:54Z</dcterms:created>
  <dcterms:modified xsi:type="dcterms:W3CDTF">2024-10-17T14:45:46Z</dcterms:modified>
</cp:coreProperties>
</file>